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2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DCE577-47C5-414A-A3B8-0D41E019176B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32" autoAdjust="0"/>
    <p:restoredTop sz="94609" autoAdjust="0"/>
  </p:normalViewPr>
  <p:slideViewPr>
    <p:cSldViewPr>
      <p:cViewPr>
        <p:scale>
          <a:sx n="148" d="100"/>
          <a:sy n="148" d="100"/>
        </p:scale>
        <p:origin x="142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3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26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5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24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03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07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39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54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34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59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37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25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0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8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7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5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4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7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1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8BF0E8-CD2A-D843-BD3A-E81D36D18D0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6124575"/>
            <a:ext cx="3352800" cy="73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6A8E3-FF4D-493B-936C-BF647AE8959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B8DF-1DC6-44BF-A227-C3BE295E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2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0" b="32411"/>
          <a:stretch/>
        </p:blipFill>
        <p:spPr>
          <a:xfrm>
            <a:off x="2097741" y="4343400"/>
            <a:ext cx="5177118" cy="15705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B2A461-D6FA-D847-96D1-64C6907E0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841205"/>
            <a:ext cx="4648200" cy="101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53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0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Custom Design</vt:lpstr>
      <vt:lpstr>Office Theme</vt:lpstr>
      <vt:lpstr>PowerPoint Presentation</vt:lpstr>
      <vt:lpstr>PowerPoint Presentation</vt:lpstr>
    </vt:vector>
  </TitlesOfParts>
  <Company>The Pennsylvania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Eickstedt</dc:creator>
  <cp:lastModifiedBy>Ge, Li</cp:lastModifiedBy>
  <cp:revision>4</cp:revision>
  <dcterms:created xsi:type="dcterms:W3CDTF">2016-02-16T16:18:47Z</dcterms:created>
  <dcterms:modified xsi:type="dcterms:W3CDTF">2021-09-23T17:05:49Z</dcterms:modified>
</cp:coreProperties>
</file>