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DCE577-47C5-414A-A3B8-0D41E019176B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B92"/>
    <a:srgbClr val="02AE89"/>
    <a:srgbClr val="0066CC"/>
    <a:srgbClr val="3366FF"/>
    <a:srgbClr val="3333FF"/>
    <a:srgbClr val="336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32" autoAdjust="0"/>
  </p:normalViewPr>
  <p:slideViewPr>
    <p:cSldViewPr>
      <p:cViewPr>
        <p:scale>
          <a:sx n="88" d="100"/>
          <a:sy n="88" d="100"/>
        </p:scale>
        <p:origin x="-811" y="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558A2-20B8-4049-92F1-ADBB362A585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DF2C4-A3C2-4387-8A01-36FA38DDE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DF2C4-A3C2-4387-8A01-36FA38DDE2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3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3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26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5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3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0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8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7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5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4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7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000">
              <a:srgbClr val="609EB8"/>
            </a:gs>
            <a:gs pos="2000">
              <a:schemeClr val="accent1">
                <a:lumMod val="50000"/>
                <a:lumOff val="50000"/>
              </a:schemeClr>
            </a:gs>
            <a:gs pos="12000">
              <a:srgbClr val="187B92">
                <a:alpha val="80784"/>
                <a:lumMod val="100000"/>
              </a:srgbClr>
            </a:gs>
            <a:gs pos="93000">
              <a:schemeClr val="tx2">
                <a:lumMod val="42000"/>
                <a:alpha val="93000"/>
              </a:schemeClr>
            </a:gs>
            <a:gs pos="84000">
              <a:schemeClr val="accent5">
                <a:alpha val="99000"/>
                <a:lumMod val="4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501F-6C9D-49A7-9166-713087E23D18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8BF93-20A6-414C-8785-6C0A8189206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1000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24600"/>
            <a:ext cx="3276600" cy="5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1</Words>
  <Application>Microsoft Office PowerPoint</Application>
  <PresentationFormat>On-screen Show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PowerPoint Presentation</vt:lpstr>
      <vt:lpstr>PowerPoint Presentation</vt:lpstr>
    </vt:vector>
  </TitlesOfParts>
  <Company>The 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Eickstedt</dc:creator>
  <cp:lastModifiedBy>Rachel Charney</cp:lastModifiedBy>
  <cp:revision>11</cp:revision>
  <dcterms:created xsi:type="dcterms:W3CDTF">2016-02-16T16:18:47Z</dcterms:created>
  <dcterms:modified xsi:type="dcterms:W3CDTF">2017-04-12T17:00:51Z</dcterms:modified>
</cp:coreProperties>
</file>