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FDCE577-47C5-414A-A3B8-0D41E019176B}">
          <p14:sldIdLst>
            <p14:sldId id="256"/>
            <p14:sldId id="25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7B92"/>
    <a:srgbClr val="02AE89"/>
    <a:srgbClr val="0066CC"/>
    <a:srgbClr val="3366FF"/>
    <a:srgbClr val="3333FF"/>
    <a:srgbClr val="3366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35" autoAdjust="0"/>
    <p:restoredTop sz="94626" autoAdjust="0"/>
  </p:normalViewPr>
  <p:slideViewPr>
    <p:cSldViewPr>
      <p:cViewPr>
        <p:scale>
          <a:sx n="134" d="100"/>
          <a:sy n="134" d="100"/>
        </p:scale>
        <p:origin x="1568" y="-3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2645" y="-8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A558A2-20B8-4049-92F1-ADBB362A585C}" type="datetimeFigureOut">
              <a:rPr lang="en-US" smtClean="0"/>
              <a:t>9/23/21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CDF2C4-A3C2-4387-8A01-36FA38DDE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547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DF2C4-A3C2-4387-8A01-36FA38DDE2F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733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501F-6C9D-49A7-9166-713087E23D18}" type="datetimeFigureOut">
              <a:rPr lang="en-US" smtClean="0"/>
              <a:t>9/23/21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BF93-20A6-414C-8785-6C0A81892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36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501F-6C9D-49A7-9166-713087E23D18}" type="datetimeFigureOut">
              <a:rPr lang="en-US" smtClean="0"/>
              <a:t>9/23/21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BF93-20A6-414C-8785-6C0A81892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437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501F-6C9D-49A7-9166-713087E23D18}" type="datetimeFigureOut">
              <a:rPr lang="en-US" smtClean="0"/>
              <a:t>9/23/21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BF93-20A6-414C-8785-6C0A81892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7260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501F-6C9D-49A7-9166-713087E23D18}" type="datetimeFigureOut">
              <a:rPr lang="en-US" smtClean="0"/>
              <a:t>9/23/21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BF93-20A6-414C-8785-6C0A81892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75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501F-6C9D-49A7-9166-713087E23D18}" type="datetimeFigureOut">
              <a:rPr lang="en-US" smtClean="0"/>
              <a:t>9/23/21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BF93-20A6-414C-8785-6C0A81892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34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501F-6C9D-49A7-9166-713087E23D18}" type="datetimeFigureOut">
              <a:rPr lang="en-US" smtClean="0"/>
              <a:t>9/23/21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BF93-20A6-414C-8785-6C0A81892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309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501F-6C9D-49A7-9166-713087E23D18}" type="datetimeFigureOut">
              <a:rPr lang="en-US" smtClean="0"/>
              <a:t>9/23/21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BF93-20A6-414C-8785-6C0A81892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203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501F-6C9D-49A7-9166-713087E23D18}" type="datetimeFigureOut">
              <a:rPr lang="en-US" smtClean="0"/>
              <a:t>9/23/21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BF93-20A6-414C-8785-6C0A81892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188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501F-6C9D-49A7-9166-713087E23D18}" type="datetimeFigureOut">
              <a:rPr lang="en-US" smtClean="0"/>
              <a:t>9/23/21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BF93-20A6-414C-8785-6C0A81892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072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501F-6C9D-49A7-9166-713087E23D18}" type="datetimeFigureOut">
              <a:rPr lang="en-US" smtClean="0"/>
              <a:t>9/23/21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BF93-20A6-414C-8785-6C0A81892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459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501F-6C9D-49A7-9166-713087E23D18}" type="datetimeFigureOut">
              <a:rPr lang="en-US" smtClean="0"/>
              <a:t>9/23/21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BF93-20A6-414C-8785-6C0A81892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445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501F-6C9D-49A7-9166-713087E23D18}" type="datetimeFigureOut">
              <a:rPr lang="en-US" smtClean="0"/>
              <a:t>9/23/21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BF93-20A6-414C-8785-6C0A81892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177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9000">
              <a:srgbClr val="609EB8"/>
            </a:gs>
            <a:gs pos="2000">
              <a:schemeClr val="accent1">
                <a:lumMod val="50000"/>
                <a:lumOff val="50000"/>
              </a:schemeClr>
            </a:gs>
            <a:gs pos="12000">
              <a:srgbClr val="187B92">
                <a:alpha val="80784"/>
                <a:lumMod val="100000"/>
              </a:srgbClr>
            </a:gs>
            <a:gs pos="93000">
              <a:schemeClr val="tx2">
                <a:lumMod val="42000"/>
                <a:alpha val="93000"/>
              </a:schemeClr>
            </a:gs>
            <a:gs pos="84000">
              <a:schemeClr val="accent5">
                <a:alpha val="99000"/>
                <a:lumMod val="46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B501F-6C9D-49A7-9166-713087E23D18}" type="datetimeFigureOut">
              <a:rPr lang="en-US" smtClean="0"/>
              <a:t>9/23/21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8BF93-20A6-414C-8785-6C0A8189206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81000" cy="685800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6324600"/>
            <a:ext cx="91440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B113930-9852-C44F-8123-84E847B50B39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6324600"/>
            <a:ext cx="2438399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49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685800" y="2057400"/>
            <a:ext cx="7772400" cy="1470025"/>
          </a:xfrm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530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770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</TotalTime>
  <Words>1</Words>
  <Application>Microsoft Macintosh PowerPoint</Application>
  <PresentationFormat>On-screen Show (4:3)</PresentationFormat>
  <Paragraphs>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Custom Design</vt:lpstr>
      <vt:lpstr>PowerPoint Presentation</vt:lpstr>
      <vt:lpstr>PowerPoint Presentation</vt:lpstr>
    </vt:vector>
  </TitlesOfParts>
  <Company>The Pennsylvania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Eickstedt</dc:creator>
  <cp:lastModifiedBy>Ge, Li</cp:lastModifiedBy>
  <cp:revision>12</cp:revision>
  <dcterms:created xsi:type="dcterms:W3CDTF">2016-02-16T16:18:47Z</dcterms:created>
  <dcterms:modified xsi:type="dcterms:W3CDTF">2021-09-23T17:13:35Z</dcterms:modified>
</cp:coreProperties>
</file>